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87" r:id="rId4"/>
    <p:sldId id="268" r:id="rId5"/>
    <p:sldId id="271" r:id="rId6"/>
    <p:sldId id="273" r:id="rId7"/>
    <p:sldId id="274" r:id="rId8"/>
    <p:sldId id="275" r:id="rId9"/>
    <p:sldId id="276" r:id="rId10"/>
    <p:sldId id="28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452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14T15:18:51.424"/>
    </inkml:context>
    <inkml:brush xml:id="br0">
      <inkml:brushProperty name="width" value="0.1" units="cm"/>
      <inkml:brushProperty name="height" value="0.6" units="cm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14T15:18:52.572"/>
    </inkml:context>
    <inkml:brush xml:id="br0">
      <inkml:brushProperty name="width" value="0.1" units="cm"/>
      <inkml:brushProperty name="height" value="0.6" units="cm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14T15:18:53.887"/>
    </inkml:context>
    <inkml:brush xml:id="br0">
      <inkml:brushProperty name="width" value="0.1" units="cm"/>
      <inkml:brushProperty name="height" value="0.6" units="cm"/>
      <inkml:brushProperty name="ignorePressure" value="1"/>
      <inkml:brushProperty name="inkEffects" value="pencil"/>
    </inkml:brush>
  </inkml:definitions>
  <inkml:trace contextRef="#ctx0" brushRef="#br0">0 1,'0'0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296FF-CE50-437F-BC04-0BABAA603A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675F81-2C5D-489C-8B09-7D512EB852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368573-56EB-4E9F-9C65-D9B12A5D9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76010-9E9C-41F9-BD87-AF6392F7FE0A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A39ED6-8400-4A64-A719-511FE07F0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BA3627-A554-4EC1-8640-156E01151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2E637-6787-498F-85B4-4565512D8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679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5DF4F-BFDD-4810-B373-73FFC6BC1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63A041-77B1-402E-80E1-7868968F65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667D22-2CF0-48C7-9A78-16FCE8839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76010-9E9C-41F9-BD87-AF6392F7FE0A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1AE243-878F-40E7-8164-BA7309EA9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813198-5AC4-4692-80A5-3D6C80D7F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2E637-6787-498F-85B4-4565512D8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630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1C857A-FE79-4CFD-8C68-EE54953CF9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E091CE-CFC0-4501-A43E-FD27F59B59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A36E9E-557F-419B-B94E-889147D29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76010-9E9C-41F9-BD87-AF6392F7FE0A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81E335-476E-4F34-A1D9-91024E61B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CBF7F1-04E3-443A-A4ED-51D54C764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2E637-6787-498F-85B4-4565512D8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699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B1ECA-5666-4746-A9FF-C30533D35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96F22C-5E30-4167-AC05-3D3B65980C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3E77F2-2209-44E3-BFA6-E5ED4AC4D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76010-9E9C-41F9-BD87-AF6392F7FE0A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693C83-0B93-4E08-ABFE-9F15265BB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2661C-D944-4F3C-AF42-B0CF690A1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2E637-6787-498F-85B4-4565512D8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506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E3534-F7EF-488C-B695-5A83969BE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D263F5-189A-4E87-864D-8336AD6C17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940AA5-5AE5-41E3-B5BC-8053A0098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76010-9E9C-41F9-BD87-AF6392F7FE0A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423324-816D-4037-BDDA-A3E782CD7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82ABF6-850D-4308-8787-64D02F92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2E637-6787-498F-85B4-4565512D8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037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D573B-BAE3-4228-AC28-0F2CB8831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C454C3-802B-4EFD-9FAC-B36154CE29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7294CC-341A-46C3-B080-0C86DB5A8E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C02211-D847-42C7-88E0-4B0FF757C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76010-9E9C-41F9-BD87-AF6392F7FE0A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1062B0-7EC8-4BB0-BFFD-004B30A61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2E52CE-5E62-4469-A969-EB1CF6808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2E637-6787-498F-85B4-4565512D8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427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8B812-5127-4F13-973D-C64FC9CF2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A32567-92C6-4869-80F7-3E7B0121FC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45AD14-3504-4B0A-B17D-DC75153924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05415D-6A76-4659-A190-5D79665E14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F71B99-E0F4-449E-8B42-99A1D70C4B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82DD8C-52AF-4728-B063-40AFC1653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76010-9E9C-41F9-BD87-AF6392F7FE0A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DE41C-30D0-4E21-AC8C-EC54D07C7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53EE972-788E-479A-9D60-4A77388A9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2E637-6787-498F-85B4-4565512D8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364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85F98-E4B0-412A-986D-083729317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B368F3-4CFA-41C4-A48C-156EC0D45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76010-9E9C-41F9-BD87-AF6392F7FE0A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E7A49D-61A4-4C26-900C-B202F8386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76DC78-E841-404C-9A7A-C7C3359FC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2E637-6787-498F-85B4-4565512D8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116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B427E2-6DF6-4023-8647-E4A04215E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76010-9E9C-41F9-BD87-AF6392F7FE0A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1BCD56-DC96-4939-B928-91D3BEFE9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5E4484-5686-40A0-8768-B6B680146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2E637-6787-498F-85B4-4565512D8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503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073B0-918A-4F61-9FA5-E621C6E35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7328DD-87F5-4589-8078-B61D75791E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E9082C-DEE2-4EF2-8A4D-913F993E08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4FBB9E-1A05-4678-9327-F5EA4E05B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76010-9E9C-41F9-BD87-AF6392F7FE0A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22CF2D-969E-49CB-8E14-EB65296E8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A66074-0864-4B18-BBE3-860A607EC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2E637-6787-498F-85B4-4565512D8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849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34C31-EB5D-4B6F-9963-AE1D2D5E5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B088B51-4DB4-43B6-A73E-1BF53EC512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57A2DA-151A-466F-B4AB-7AE0856486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962F96-D0E1-42FB-B992-3A0467808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76010-9E9C-41F9-BD87-AF6392F7FE0A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AF8509-2379-4E0F-A8B3-E17EAE76C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841EBF-F0BB-4E32-8BD5-0A045D47A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2E637-6787-498F-85B4-4565512D8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856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28BB8E9-D01D-40C9-9265-1C1C17C30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C16DA3-8BCE-4953-9D5C-8B3545FBED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DB3A44-DCC0-43EF-9DD6-6D65CFACA6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776010-9E9C-41F9-BD87-AF6392F7FE0A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E51945-1FF2-4316-B801-1CE6BAFC4F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03C2A4-0198-46AE-8EF2-A745E67E80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A2E637-6787-498F-85B4-4565512D8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847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m/url?sa=i&amp;url=https%3A%2F%2Fwww.kobo.com%2Fus%2Fen%2Febook%2Fgrowing-and-maintaining-healthy-fruit-trees-a-beginner-s-guide-to-growing-beautiful-and-healthy-fruit-trees&amp;psig=AOvVaw1kzgiR3Xacs4NoBMtI_lrQ&amp;ust=1589556672201000&amp;source=images&amp;cd=vfe&amp;ved=0CAIQjRxqFwoTCMD0yq_Ws-kCFQAAAAAdAAAAABAG" TargetMode="External"/><Relationship Id="rId13" Type="http://schemas.openxmlformats.org/officeDocument/2006/relationships/hyperlink" Target="https://www.google.com/url?sa=i&amp;url=https%3A%2F%2Fwww.pinterest.com%2Fpin%2F289919294735642436%2F&amp;psig=AOvVaw1qv7H2WjMUEpiKKbnmI3vz&amp;ust=1590600225748000&amp;source=images&amp;cd=vfe&amp;ved=0CAIQjRxqFwoTCNiFl9-F0ukCFQAAAAAdAAAAABAD" TargetMode="External"/><Relationship Id="rId18" Type="http://schemas.openxmlformats.org/officeDocument/2006/relationships/image" Target="../media/image8.jpeg"/><Relationship Id="rId3" Type="http://schemas.openxmlformats.org/officeDocument/2006/relationships/image" Target="../media/image12.png"/><Relationship Id="rId7" Type="http://schemas.openxmlformats.org/officeDocument/2006/relationships/image" Target="../media/image30.png"/><Relationship Id="rId12" Type="http://schemas.openxmlformats.org/officeDocument/2006/relationships/image" Target="../media/image3.jpeg"/><Relationship Id="rId17" Type="http://schemas.openxmlformats.org/officeDocument/2006/relationships/image" Target="../media/image7.jpeg"/><Relationship Id="rId2" Type="http://schemas.openxmlformats.org/officeDocument/2006/relationships/customXml" Target="../ink/ink1.xml"/><Relationship Id="rId16" Type="http://schemas.openxmlformats.org/officeDocument/2006/relationships/image" Target="../media/image6.jpg"/><Relationship Id="rId20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6" Type="http://schemas.openxmlformats.org/officeDocument/2006/relationships/customXml" Target="../ink/ink3.xml"/><Relationship Id="rId11" Type="http://schemas.openxmlformats.org/officeDocument/2006/relationships/image" Target="../media/image2.jpeg"/><Relationship Id="rId5" Type="http://schemas.openxmlformats.org/officeDocument/2006/relationships/image" Target="../media/image20.png"/><Relationship Id="rId15" Type="http://schemas.openxmlformats.org/officeDocument/2006/relationships/image" Target="../media/image5.jpg"/><Relationship Id="rId10" Type="http://schemas.openxmlformats.org/officeDocument/2006/relationships/hyperlink" Target="https://www.google.com/url?sa=i&amp;url=https%3A%2F%2Fwww.carmichaelcommunitybiblechurch.org%2Fcriticism-a-gift%2F&amp;psig=AOvVaw3DcGWaLofeQl9V0gYWrI_j&amp;ust=1589925063181000&amp;source=images&amp;cd=vfe&amp;ved=0CAIQjRxqFwoTCKCuqseyvukCFQAAAAAdAAAAABAE" TargetMode="External"/><Relationship Id="rId19" Type="http://schemas.openxmlformats.org/officeDocument/2006/relationships/image" Target="../media/image9.jpeg"/><Relationship Id="rId4" Type="http://schemas.openxmlformats.org/officeDocument/2006/relationships/customXml" Target="../ink/ink2.xml"/><Relationship Id="rId9" Type="http://schemas.openxmlformats.org/officeDocument/2006/relationships/image" Target="../media/image1.jpeg"/><Relationship Id="rId1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1.png"/><Relationship Id="rId7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google.com/url?sa=i&amp;url=https%3A%2F%2Fwww.carmichaelcommunitybiblechurch.org%2Fcriticism-a-gift%2F&amp;psig=AOvVaw3DcGWaLofeQl9V0gYWrI_j&amp;ust=1589925063181000&amp;source=images&amp;cd=vfe&amp;ved=0CAIQjRxqFwoTCKCuqseyvukCFQAAAAAdAAAAABAE" TargetMode="External"/><Relationship Id="rId11" Type="http://schemas.openxmlformats.org/officeDocument/2006/relationships/image" Target="../media/image7.jpeg"/><Relationship Id="rId5" Type="http://schemas.openxmlformats.org/officeDocument/2006/relationships/image" Target="../media/image8.jpeg"/><Relationship Id="rId10" Type="http://schemas.openxmlformats.org/officeDocument/2006/relationships/image" Target="../media/image1.jpeg"/><Relationship Id="rId4" Type="http://schemas.openxmlformats.org/officeDocument/2006/relationships/image" Target="../media/image12.jpeg"/><Relationship Id="rId9" Type="http://schemas.openxmlformats.org/officeDocument/2006/relationships/hyperlink" Target="https://www.google.com/url?sa=i&amp;url=https%3A%2F%2Fwww.kobo.com%2Fus%2Fen%2Febook%2Fgrowing-and-maintaining-healthy-fruit-trees-a-beginner-s-guide-to-growing-beautiful-and-healthy-fruit-trees&amp;psig=AOvVaw1kzgiR3Xacs4NoBMtI_lrQ&amp;ust=1589556672201000&amp;source=images&amp;cd=vfe&amp;ved=0CAIQjRxqFwoTCMD0yq_Ws-kCFQAAAAAdAAAAABA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4255E-DCC6-465D-AFBA-1F238E0BEA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9600" b="1" dirty="0"/>
              <a:t>CASKET </a:t>
            </a:r>
            <a:r>
              <a:rPr lang="en-US" sz="9600" b="1" dirty="0">
                <a:solidFill>
                  <a:srgbClr val="FF0000"/>
                </a:solidFill>
              </a:rPr>
              <a:t>EMPTY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7F0EF0-97CB-435E-9CC8-730C8B6ED5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4800" b="1" i="1" dirty="0"/>
              <a:t>New Testament </a:t>
            </a:r>
          </a:p>
          <a:p>
            <a:r>
              <a:rPr lang="en-US" sz="4800" b="1" i="1" dirty="0">
                <a:solidFill>
                  <a:srgbClr val="FF0000"/>
                </a:solidFill>
              </a:rPr>
              <a:t>EMPTY</a:t>
            </a:r>
            <a:endParaRPr lang="en-US" sz="48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824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97665-E8A7-4579-A39E-4A4DBB2AD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b="1" dirty="0">
                <a:solidFill>
                  <a:srgbClr val="FF0000"/>
                </a:solidFill>
              </a:rPr>
              <a:t>Y</a:t>
            </a:r>
            <a:r>
              <a:rPr lang="en-US" sz="5400" b="1" dirty="0">
                <a:solidFill>
                  <a:srgbClr val="FF0000"/>
                </a:solidFill>
              </a:rPr>
              <a:t>   </a:t>
            </a:r>
            <a:r>
              <a:rPr lang="en-US" sz="6000" b="1" dirty="0"/>
              <a:t>YET TO COME</a:t>
            </a: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6F85C4-E83E-42C8-B38F-C41658F713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sz="4000" dirty="0"/>
              <a:t>John saw a vision what will take place in the future.</a:t>
            </a:r>
          </a:p>
          <a:p>
            <a:r>
              <a:rPr lang="en-US" sz="4000" dirty="0"/>
              <a:t>Jesus is coming back. </a:t>
            </a:r>
          </a:p>
          <a:p>
            <a:r>
              <a:rPr lang="en-US" sz="4000" dirty="0"/>
              <a:t>Jesus will be exalted.</a:t>
            </a:r>
          </a:p>
          <a:p>
            <a:r>
              <a:rPr lang="en-US" sz="4000" dirty="0"/>
              <a:t>He will make all things new.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Bible Verses About Entering the Kingdom of Heaven">
            <a:extLst>
              <a:ext uri="{FF2B5EF4-FFF2-40B4-BE49-F238E27FC236}">
                <a16:creationId xmlns:a16="http://schemas.microsoft.com/office/drawing/2014/main" id="{819E74BD-8A4E-487D-9F97-F4AE0A6D738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623" y="98424"/>
            <a:ext cx="3257852" cy="21304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8065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FD3CD-F691-46D7-AD04-B0FB6BB0F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0000" b="1" dirty="0"/>
              <a:t>CASKET EMPTY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41D4CD-7F24-4BE5-B698-2238493D10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en-US" sz="6000" dirty="0">
                <a:solidFill>
                  <a:srgbClr val="FF0000"/>
                </a:solidFill>
              </a:rPr>
              <a:t>CASKET (OT)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67A6D8-9B49-4299-8BE9-4FC9E6B863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8782" y="2518066"/>
            <a:ext cx="5157787" cy="3684588"/>
          </a:xfrm>
        </p:spPr>
        <p:txBody>
          <a:bodyPr>
            <a:normAutofit fontScale="85000" lnSpcReduction="20000"/>
          </a:bodyPr>
          <a:lstStyle/>
          <a:p>
            <a:r>
              <a:rPr lang="en-US" sz="5000" b="1" dirty="0">
                <a:solidFill>
                  <a:srgbClr val="FF0000"/>
                </a:solidFill>
              </a:rPr>
              <a:t>C</a:t>
            </a:r>
            <a:r>
              <a:rPr lang="en-US" sz="5000" dirty="0">
                <a:solidFill>
                  <a:srgbClr val="FF0000"/>
                </a:solidFill>
              </a:rPr>
              <a:t> </a:t>
            </a:r>
            <a:r>
              <a:rPr lang="en-US" sz="5000" dirty="0"/>
              <a:t>– </a:t>
            </a:r>
            <a:r>
              <a:rPr lang="en-US" dirty="0"/>
              <a:t>CREATION</a:t>
            </a:r>
          </a:p>
          <a:p>
            <a:r>
              <a:rPr lang="en-US" sz="5000" b="1" dirty="0">
                <a:solidFill>
                  <a:srgbClr val="FF0000"/>
                </a:solidFill>
              </a:rPr>
              <a:t>A</a:t>
            </a:r>
            <a:r>
              <a:rPr lang="en-US" sz="5000" dirty="0"/>
              <a:t> – </a:t>
            </a:r>
            <a:r>
              <a:rPr lang="en-US" dirty="0"/>
              <a:t>ABRAHAM</a:t>
            </a:r>
          </a:p>
          <a:p>
            <a:r>
              <a:rPr lang="en-US" sz="5000" b="1" dirty="0">
                <a:solidFill>
                  <a:srgbClr val="FF0000"/>
                </a:solidFill>
              </a:rPr>
              <a:t>S</a:t>
            </a:r>
            <a:r>
              <a:rPr lang="en-US" sz="5000" b="1" dirty="0"/>
              <a:t> </a:t>
            </a:r>
            <a:r>
              <a:rPr lang="en-US" sz="5000" dirty="0"/>
              <a:t>– </a:t>
            </a:r>
            <a:r>
              <a:rPr lang="en-US" dirty="0"/>
              <a:t>SAINI </a:t>
            </a:r>
          </a:p>
          <a:p>
            <a:r>
              <a:rPr lang="en-US" sz="4800" b="1" dirty="0">
                <a:solidFill>
                  <a:srgbClr val="FF0000"/>
                </a:solidFill>
              </a:rPr>
              <a:t>K</a:t>
            </a:r>
            <a:r>
              <a:rPr lang="en-US" sz="4800" dirty="0"/>
              <a:t>-</a:t>
            </a:r>
            <a:r>
              <a:rPr lang="en-US" dirty="0"/>
              <a:t>  KINGS</a:t>
            </a:r>
          </a:p>
          <a:p>
            <a:r>
              <a:rPr lang="en-US" sz="5200" b="1" dirty="0">
                <a:solidFill>
                  <a:srgbClr val="FF0000"/>
                </a:solidFill>
              </a:rPr>
              <a:t>E</a:t>
            </a:r>
            <a:r>
              <a:rPr lang="en-US" sz="5200" dirty="0"/>
              <a:t>-</a:t>
            </a:r>
            <a:r>
              <a:rPr lang="en-US" dirty="0"/>
              <a:t> EXILE</a:t>
            </a:r>
          </a:p>
          <a:p>
            <a:r>
              <a:rPr lang="en-US" sz="5200" b="1" dirty="0">
                <a:solidFill>
                  <a:srgbClr val="FF0000"/>
                </a:solidFill>
              </a:rPr>
              <a:t>T </a:t>
            </a:r>
            <a:r>
              <a:rPr lang="en-US" sz="5200" dirty="0"/>
              <a:t>– </a:t>
            </a:r>
            <a:r>
              <a:rPr lang="en-US" dirty="0"/>
              <a:t>TEMPLE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9C0C9B-F602-44E9-BBF4-41945DF574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pPr algn="ctr"/>
            <a:r>
              <a:rPr lang="en-US" sz="6000" dirty="0">
                <a:solidFill>
                  <a:srgbClr val="FF0000"/>
                </a:solidFill>
              </a:rPr>
              <a:t>EMPTY (NT)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5B2C15-8C45-4853-A442-C74EE65C5F8A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E</a:t>
            </a:r>
            <a:r>
              <a:rPr lang="en-US" sz="4400" b="1" dirty="0"/>
              <a:t> </a:t>
            </a:r>
            <a:r>
              <a:rPr lang="en-US" sz="4400" dirty="0"/>
              <a:t>– EXPECTATION</a:t>
            </a:r>
          </a:p>
          <a:p>
            <a:r>
              <a:rPr lang="en-US" sz="4400" b="1" dirty="0">
                <a:solidFill>
                  <a:srgbClr val="FF0000"/>
                </a:solidFill>
              </a:rPr>
              <a:t>M</a:t>
            </a:r>
            <a:r>
              <a:rPr lang="en-US" sz="4400" b="1" dirty="0"/>
              <a:t> </a:t>
            </a:r>
            <a:r>
              <a:rPr lang="en-US" sz="4400" dirty="0"/>
              <a:t>– MESSAIH </a:t>
            </a:r>
          </a:p>
          <a:p>
            <a:r>
              <a:rPr lang="en-US" sz="4400" b="1" dirty="0">
                <a:solidFill>
                  <a:srgbClr val="FF0000"/>
                </a:solidFill>
              </a:rPr>
              <a:t>P</a:t>
            </a:r>
            <a:r>
              <a:rPr lang="en-US" sz="4400" dirty="0"/>
              <a:t>- PENTECOST</a:t>
            </a:r>
          </a:p>
          <a:p>
            <a:r>
              <a:rPr lang="en-US" sz="4400" b="1" dirty="0">
                <a:solidFill>
                  <a:srgbClr val="FF0000"/>
                </a:solidFill>
              </a:rPr>
              <a:t>T</a:t>
            </a:r>
            <a:r>
              <a:rPr lang="en-US" sz="4400" b="1" dirty="0"/>
              <a:t> </a:t>
            </a:r>
            <a:r>
              <a:rPr lang="en-US" sz="4400" dirty="0"/>
              <a:t>–</a:t>
            </a:r>
            <a:r>
              <a:rPr lang="en-US" sz="4400" b="1" dirty="0"/>
              <a:t> </a:t>
            </a:r>
            <a:r>
              <a:rPr lang="en-US" sz="4400" dirty="0"/>
              <a:t>TEACHING</a:t>
            </a:r>
          </a:p>
          <a:p>
            <a:r>
              <a:rPr lang="en-US" sz="4400" b="1" dirty="0">
                <a:solidFill>
                  <a:srgbClr val="FF0000"/>
                </a:solidFill>
              </a:rPr>
              <a:t>Y</a:t>
            </a:r>
            <a:r>
              <a:rPr lang="en-US" sz="4400" dirty="0"/>
              <a:t>- YET TO COME</a:t>
            </a: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4ACE11D-FADB-4B8E-9154-C2C5A4E93B92}"/>
                  </a:ext>
                </a:extLst>
              </p14:cNvPr>
              <p14:cNvContentPartPr/>
              <p14:nvPr/>
            </p14:nvContentPartPr>
            <p14:xfrm>
              <a:off x="4571581" y="2019860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4ACE11D-FADB-4B8E-9154-C2C5A4E93B9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53581" y="1911860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7D3E4131-7DBC-4DEB-93C7-AA024855DDA4}"/>
                  </a:ext>
                </a:extLst>
              </p14:cNvPr>
              <p14:cNvContentPartPr/>
              <p14:nvPr/>
            </p14:nvContentPartPr>
            <p14:xfrm>
              <a:off x="4412461" y="2008700"/>
              <a:ext cx="3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D3E4131-7DBC-4DEB-93C7-AA024855DDA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94461" y="1901060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1BC9BFEE-D27B-4F46-A8E3-6DDEC2EFD205}"/>
                  </a:ext>
                </a:extLst>
              </p14:cNvPr>
              <p14:cNvContentPartPr/>
              <p14:nvPr/>
            </p14:nvContentPartPr>
            <p14:xfrm>
              <a:off x="4188901" y="2008700"/>
              <a:ext cx="36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1BC9BFEE-D27B-4F46-A8E3-6DDEC2EFD20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170901" y="1901060"/>
                <a:ext cx="36000" cy="216000"/>
              </a:xfrm>
              <a:prstGeom prst="rect">
                <a:avLst/>
              </a:prstGeom>
            </p:spPr>
          </p:pic>
        </mc:Fallback>
      </mc:AlternateContent>
      <p:pic>
        <p:nvPicPr>
          <p:cNvPr id="11" name="Picture 10" descr="Growing and Maintaining Healthy Fruit Trees: A Beginner's Guide To ...">
            <a:hlinkClick r:id="rId8" tgtFrame="&quot;_blank&quot;"/>
            <a:extLst>
              <a:ext uri="{FF2B5EF4-FFF2-40B4-BE49-F238E27FC236}">
                <a16:creationId xmlns:a16="http://schemas.microsoft.com/office/drawing/2014/main" id="{6EAD930D-B536-4116-B866-4676035970C1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485" y="2395494"/>
            <a:ext cx="923355" cy="571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Growing and Maintaining Healthy Fruit Trees: A Beginner's Guide To ...">
            <a:hlinkClick r:id="rId8" tgtFrame="&quot;_blank&quot;"/>
            <a:extLst>
              <a:ext uri="{FF2B5EF4-FFF2-40B4-BE49-F238E27FC236}">
                <a16:creationId xmlns:a16="http://schemas.microsoft.com/office/drawing/2014/main" id="{25DF48AB-2A29-4E79-A3CF-FA668AD7F3C9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354" y="2347600"/>
            <a:ext cx="923354" cy="690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Criticism a Gift? - Carmichael Communitly Bible Church">
            <a:hlinkClick r:id="rId10" tgtFrame="&quot;_blank&quot;"/>
            <a:extLst>
              <a:ext uri="{FF2B5EF4-FFF2-40B4-BE49-F238E27FC236}">
                <a16:creationId xmlns:a16="http://schemas.microsoft.com/office/drawing/2014/main" id="{60F2BDAA-8627-4A69-BFE4-F145BAF5D896}"/>
              </a:ext>
            </a:extLst>
          </p:cNvPr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051" y="2822075"/>
            <a:ext cx="958850" cy="85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AB84B76-E310-4856-AD2D-029393DC7FB4}"/>
              </a:ext>
            </a:extLst>
          </p:cNvPr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802" y="4210838"/>
            <a:ext cx="958850" cy="612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 descr="Free Printable Ten Commandments List | ten commandments Pictures ...">
            <a:hlinkClick r:id="rId13" tgtFrame="&quot;_blank&quot;"/>
            <a:extLst>
              <a:ext uri="{FF2B5EF4-FFF2-40B4-BE49-F238E27FC236}">
                <a16:creationId xmlns:a16="http://schemas.microsoft.com/office/drawing/2014/main" id="{E71DD8FB-5377-45A7-888E-7B6AFE625D0B}"/>
              </a:ext>
            </a:extLst>
          </p:cNvPr>
          <p:cNvPicPr/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848" y="3587839"/>
            <a:ext cx="840453" cy="734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Content Placeholder 7">
            <a:extLst>
              <a:ext uri="{FF2B5EF4-FFF2-40B4-BE49-F238E27FC236}">
                <a16:creationId xmlns:a16="http://schemas.microsoft.com/office/drawing/2014/main" id="{32AC5F5C-2831-47B6-8700-1380CA6660F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427" y="4922634"/>
            <a:ext cx="1242464" cy="55271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4CC670E-F05A-439B-96CB-D9B126165A1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873" y="5591255"/>
            <a:ext cx="1016375" cy="771524"/>
          </a:xfrm>
          <a:prstGeom prst="rect">
            <a:avLst/>
          </a:prstGeom>
        </p:spPr>
      </p:pic>
      <p:pic>
        <p:nvPicPr>
          <p:cNvPr id="25" name="Picture 24" descr="Cloud Clipart Royalty-Free Stock Image - Storyblocks">
            <a:extLst>
              <a:ext uri="{FF2B5EF4-FFF2-40B4-BE49-F238E27FC236}">
                <a16:creationId xmlns:a16="http://schemas.microsoft.com/office/drawing/2014/main" id="{B1EA4D5C-6B87-4C59-9F94-A3284A5398FD}"/>
              </a:ext>
            </a:extLst>
          </p:cNvPr>
          <p:cNvPicPr/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5279" y="2280535"/>
            <a:ext cx="2089468" cy="1036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A837B9DE-D004-42FC-BB8D-6E459BEA773E}"/>
              </a:ext>
            </a:extLst>
          </p:cNvPr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8869" y="2560433"/>
            <a:ext cx="521208" cy="530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22B2487-5715-41AC-9B0F-C21737A739EA}"/>
              </a:ext>
            </a:extLst>
          </p:cNvPr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995" y="3205198"/>
            <a:ext cx="755333" cy="710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Picture 30" descr="Clipart Flames Tongue - Holy Spirit Tongue Of Fire , Free Transparent  Clipart - ClipartKey">
            <a:extLst>
              <a:ext uri="{FF2B5EF4-FFF2-40B4-BE49-F238E27FC236}">
                <a16:creationId xmlns:a16="http://schemas.microsoft.com/office/drawing/2014/main" id="{85FCB0AC-CC88-437E-8C50-41D0F9B93E48}"/>
              </a:ext>
            </a:extLst>
          </p:cNvPr>
          <p:cNvPicPr/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7502" y="4043073"/>
            <a:ext cx="677068" cy="727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F0D0CBA9-E872-45A1-84CC-AA8093913C04}"/>
              </a:ext>
            </a:extLst>
          </p:cNvPr>
          <p:cNvPicPr/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2480" y="4744349"/>
            <a:ext cx="679450" cy="572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Picture 34" descr="Bible Verses About Entering the Kingdom of Heaven">
            <a:extLst>
              <a:ext uri="{FF2B5EF4-FFF2-40B4-BE49-F238E27FC236}">
                <a16:creationId xmlns:a16="http://schemas.microsoft.com/office/drawing/2014/main" id="{419CF0BA-74DE-444A-B749-7B31219622ED}"/>
              </a:ext>
            </a:extLst>
          </p:cNvPr>
          <p:cNvPicPr/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0023" y="5359157"/>
            <a:ext cx="1433195" cy="806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8101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1370D-98EE-40B0-A1F0-1A8A14657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D5CB3B-F583-40AF-9E60-56D63C31B0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r>
              <a:rPr lang="en-US" sz="9600" dirty="0"/>
              <a:t>New Testament </a:t>
            </a:r>
          </a:p>
        </p:txBody>
      </p:sp>
    </p:spTree>
    <p:extLst>
      <p:ext uri="{BB962C8B-B14F-4D97-AF65-F5344CB8AC3E}">
        <p14:creationId xmlns:p14="http://schemas.microsoft.com/office/powerpoint/2010/main" val="3826219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8F1AD-8618-49D4-B25F-67535206D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9600" b="1" dirty="0">
                <a:solidFill>
                  <a:srgbClr val="FF0000"/>
                </a:solidFill>
              </a:rPr>
              <a:t>E </a:t>
            </a:r>
            <a:r>
              <a:rPr lang="en-US" sz="4400" b="1" dirty="0"/>
              <a:t>EXPECTATIONS</a:t>
            </a:r>
            <a:br>
              <a:rPr lang="en-US" sz="4400" b="1" dirty="0"/>
            </a:br>
            <a:r>
              <a:rPr lang="en-US" alt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Israel Expects the Messiah: awaiting the Old Testament promises of God</a:t>
            </a:r>
            <a:r>
              <a:rPr lang="en-US" alt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lang="en-US" sz="4400" b="1" dirty="0"/>
              <a:t>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E40AF0-B028-406B-BEE6-C617EB740D3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algn="r"/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KINGDOM OF GOD as coming to reign of God</a:t>
            </a:r>
            <a:r>
              <a:rPr lang="en-US" altLang="en-US" sz="1600" b="1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altLang="en-US" sz="1600" b="1" i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Zech</a:t>
            </a:r>
            <a:r>
              <a:rPr lang="en-US" altLang="en-US" sz="1600" b="1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14:9</a:t>
            </a:r>
            <a:r>
              <a:rPr lang="en-US" altLang="en-US" sz="1400" b="1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kumimoji="0" lang="en-US" altLang="en-US" sz="1400" b="1" i="1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Royal SON OF MAN will come to rule</a:t>
            </a:r>
            <a:r>
              <a:rPr kumimoji="0" lang="en-US" altLang="en-US" sz="14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.(Dan.7:11-14)</a:t>
            </a:r>
            <a:endParaRPr kumimoji="0" lang="en-US" altLang="en-US" sz="1400" b="1" i="1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</a:endParaRPr>
          </a:p>
          <a:p>
            <a:pPr marR="0" lvl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SON OF DAVID RESTORED to the throne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4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(Jer.23:5)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lang="en-US" altLang="en-US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ATONMENT FOR SIN</a:t>
            </a:r>
            <a:r>
              <a:rPr kumimoji="0" lang="en-US" altLang="en-US" sz="14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(Isa</a:t>
            </a:r>
            <a:r>
              <a:rPr kumimoji="0" lang="en-US" altLang="en-US" sz="1400" b="1" i="1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53; Dan 9:24)</a:t>
            </a:r>
            <a:endParaRPr kumimoji="0" lang="en-US" altLang="en-US" sz="1400" b="1" i="1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indent="0" algn="ctr">
              <a:buNone/>
            </a:pP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 COVENANT </a:t>
            </a:r>
          </a:p>
          <a:p>
            <a:pPr marL="0" indent="0" algn="ctr">
              <a:buNone/>
            </a:pPr>
            <a:r>
              <a:rPr kumimoji="0" lang="en-US" altLang="en-US" sz="16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(Jer.31:31-34;</a:t>
            </a:r>
            <a:r>
              <a:rPr kumimoji="0" lang="en-US" altLang="en-US" sz="1600" b="1" i="1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Hos.2:16:23)</a:t>
            </a:r>
            <a:endParaRPr kumimoji="0" lang="en-US" altLang="en-US" sz="1600" b="1" i="1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Pouring out the HOLY SPIRIT.</a:t>
            </a:r>
          </a:p>
          <a:p>
            <a:pPr marL="0" indent="0" algn="ctr">
              <a:buNone/>
            </a:pPr>
            <a:r>
              <a:rPr lang="en-US" altLang="en-US" sz="1600" b="1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(Isa.44:3;Joel 2:28-29) </a:t>
            </a:r>
            <a:endParaRPr kumimoji="0" lang="en-US" altLang="en-US" sz="1600" b="1" i="1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indent="0" algn="ctr">
              <a:buNone/>
            </a:pP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143316-E4D8-4794-A340-8266E0E949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 fontScale="85000" lnSpcReduction="20000"/>
          </a:bodyPr>
          <a:lstStyle/>
          <a:p>
            <a:pPr algn="r"/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Blessings of ABRAHM to the nations.</a:t>
            </a:r>
          </a:p>
          <a:p>
            <a:pPr marL="0" indent="0" algn="ctr">
              <a:buNone/>
            </a:pPr>
            <a:r>
              <a:rPr lang="en-US" altLang="en-US" sz="1600" b="1" i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(Gen 12:1-3; Mic 4)</a:t>
            </a:r>
          </a:p>
          <a:p>
            <a:pPr algn="r"/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kumimoji="0" lang="en-US" altLang="en-US" sz="2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kumimoji="0" lang="en-US" altLang="en-US" sz="2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RESURRECTION of the dead</a:t>
            </a:r>
          </a:p>
          <a:p>
            <a:pPr marL="0" indent="0" algn="ctr">
              <a:buNone/>
            </a:pPr>
            <a:r>
              <a:rPr kumimoji="0" lang="en-US" altLang="en-US" sz="16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</a:rPr>
              <a:t>(Ezek.</a:t>
            </a:r>
            <a:r>
              <a:rPr kumimoji="0" lang="en-US" altLang="en-US" sz="1600" b="1" i="1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</a:rPr>
              <a:t> 37; Isa.25:8-9;Dan 12:1)</a:t>
            </a:r>
            <a:endParaRPr kumimoji="0" lang="en-US" altLang="en-US" sz="1600" b="1" i="1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</a:endParaRPr>
          </a:p>
          <a:p>
            <a:pPr marL="0" indent="0" algn="r">
              <a:buNone/>
            </a:pP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 CREATION.</a:t>
            </a:r>
          </a:p>
          <a:p>
            <a:pPr marL="0" indent="0" algn="ctr">
              <a:buNone/>
            </a:pPr>
            <a:r>
              <a:rPr kumimoji="0" lang="en-US" altLang="en-US" sz="17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(Isa.65-66) </a:t>
            </a:r>
            <a:endParaRPr kumimoji="0" lang="en-US" altLang="en-US" sz="1700" b="1" i="1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FA48CB-5E58-4CA7-AC26-5E41D356936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67" y="1739948"/>
            <a:ext cx="1003300" cy="880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1" descr="The Altar Of Burnt Offering In The Tabernacle And Temple Of Solomon A  Ritual Object In The Rites Of The Jewish Religion Stock Illustration -  Download Image Now - iStock">
            <a:extLst>
              <a:ext uri="{FF2B5EF4-FFF2-40B4-BE49-F238E27FC236}">
                <a16:creationId xmlns:a16="http://schemas.microsoft.com/office/drawing/2014/main" id="{EEFDFF27-5D11-41F2-B23A-6F53780E2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05" y="2629062"/>
            <a:ext cx="1366137" cy="136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The Truth About Your Heart">
            <a:extLst>
              <a:ext uri="{FF2B5EF4-FFF2-40B4-BE49-F238E27FC236}">
                <a16:creationId xmlns:a16="http://schemas.microsoft.com/office/drawing/2014/main" id="{FD4A2014-F351-40D4-BD65-7883CA6054D6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249" y="4130136"/>
            <a:ext cx="1049401" cy="5915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Clipart Flames Tongue - Holy Spirit Tongue Of Fire , Free Transparent  Clipart - ClipartKey">
            <a:extLst>
              <a:ext uri="{FF2B5EF4-FFF2-40B4-BE49-F238E27FC236}">
                <a16:creationId xmlns:a16="http://schemas.microsoft.com/office/drawing/2014/main" id="{D7AAA8A0-3709-416A-9D0E-EE12DB130480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392" y="5008958"/>
            <a:ext cx="793750" cy="991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Criticism a Gift? - Carmichael Communitly Bible Church">
            <a:hlinkClick r:id="rId6" tgtFrame="&quot;_blank&quot;"/>
            <a:extLst>
              <a:ext uri="{FF2B5EF4-FFF2-40B4-BE49-F238E27FC236}">
                <a16:creationId xmlns:a16="http://schemas.microsoft.com/office/drawing/2014/main" id="{9829F1F4-5F5A-439C-8BFA-05908480A4AD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003" y="1808289"/>
            <a:ext cx="1323022" cy="1237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 descr="The Resurrection—Pillar of Christianity, Part 2: Explaining the Tomb &amp;  Appearances | Ken Boa">
            <a:extLst>
              <a:ext uri="{FF2B5EF4-FFF2-40B4-BE49-F238E27FC236}">
                <a16:creationId xmlns:a16="http://schemas.microsoft.com/office/drawing/2014/main" id="{0FDDEF8F-83C8-44F7-B9F9-C8137142F13C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546" y="3521837"/>
            <a:ext cx="1288415" cy="806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25" descr="Growing and Maintaining Healthy Fruit Trees: A Beginner's Guide To ...">
            <a:hlinkClick r:id="rId9" tgtFrame="&quot;_blank&quot;"/>
            <a:extLst>
              <a:ext uri="{FF2B5EF4-FFF2-40B4-BE49-F238E27FC236}">
                <a16:creationId xmlns:a16="http://schemas.microsoft.com/office/drawing/2014/main" id="{37EE27DD-9962-4354-830D-8EEE338B9ACA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1514" y="5064521"/>
            <a:ext cx="1003300" cy="880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 descr="Growing and Maintaining Healthy Fruit Trees: A Beginner's Guide To ...">
            <a:hlinkClick r:id="rId9" tgtFrame="&quot;_blank&quot;"/>
            <a:extLst>
              <a:ext uri="{FF2B5EF4-FFF2-40B4-BE49-F238E27FC236}">
                <a16:creationId xmlns:a16="http://schemas.microsoft.com/office/drawing/2014/main" id="{736CADD7-5D4C-4448-AA45-A8A1E4ADD716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9522" y="5064522"/>
            <a:ext cx="1003300" cy="880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29" descr="Cloud Clipart Royalty-Free Stock Image - Storyblocks">
            <a:extLst>
              <a:ext uri="{FF2B5EF4-FFF2-40B4-BE49-F238E27FC236}">
                <a16:creationId xmlns:a16="http://schemas.microsoft.com/office/drawing/2014/main" id="{27ED5268-74E2-4B3A-9530-2373593CEBD4}"/>
              </a:ext>
            </a:extLst>
          </p:cNvPr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832" y="280433"/>
            <a:ext cx="2944368" cy="15849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C781499A-BD23-4997-A638-DD193D30E96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784" y="696792"/>
            <a:ext cx="1003300" cy="8807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9009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8399E-5887-40F0-9ECA-80536C1D4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9600" b="1" dirty="0">
                <a:solidFill>
                  <a:srgbClr val="FF0000"/>
                </a:solidFill>
              </a:rPr>
              <a:t>M </a:t>
            </a:r>
            <a:r>
              <a:rPr lang="en-US" sz="4400" b="1" dirty="0"/>
              <a:t>MESSIAH 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4DE85B-16D4-4B35-B814-C05AFE492C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Jesus the son of David, the son of Abraham (Matthew 1-2)</a:t>
            </a:r>
          </a:p>
          <a:p>
            <a:endParaRPr lang="en-US" dirty="0"/>
          </a:p>
          <a:p>
            <a:r>
              <a:rPr lang="en-US" dirty="0"/>
              <a:t>The word of the Lord came to John in the wilderness. </a:t>
            </a:r>
          </a:p>
          <a:p>
            <a:endParaRPr lang="en-US" dirty="0"/>
          </a:p>
          <a:p>
            <a:r>
              <a:rPr lang="en-US" dirty="0"/>
              <a:t>Jesus was Baptized by John.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Jesus was tempted.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0C87E3-A5C7-4FA2-A379-058DD4FF9F4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76200"/>
            <a:ext cx="1962149" cy="1566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Comparing the Historical Jesus: Birth Narratives | Pursuing Veritas">
            <a:extLst>
              <a:ext uri="{FF2B5EF4-FFF2-40B4-BE49-F238E27FC236}">
                <a16:creationId xmlns:a16="http://schemas.microsoft.com/office/drawing/2014/main" id="{2C44D781-17BD-426D-B815-0D78A1945B3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8340" y="1147206"/>
            <a:ext cx="2095500" cy="1356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John the Baptist Images, Stock Photos &amp; Vectors | Shutterstock">
            <a:extLst>
              <a:ext uri="{FF2B5EF4-FFF2-40B4-BE49-F238E27FC236}">
                <a16:creationId xmlns:a16="http://schemas.microsoft.com/office/drawing/2014/main" id="{B4F95FE4-C4F1-4292-9EF5-5109BEFCFB8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9680" y="2907586"/>
            <a:ext cx="1588770" cy="1633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Video: The special symbolism behind the place where Jesus Christ was  baptized | Book of Mormon Central">
            <a:extLst>
              <a:ext uri="{FF2B5EF4-FFF2-40B4-BE49-F238E27FC236}">
                <a16:creationId xmlns:a16="http://schemas.microsoft.com/office/drawing/2014/main" id="{45A3B925-109F-4698-93D3-F867EF79B638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415" y="3539729"/>
            <a:ext cx="1588770" cy="1356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E100: 55 – TEMPTATION OF JESUS | One Passion One Devotion">
            <a:extLst>
              <a:ext uri="{FF2B5EF4-FFF2-40B4-BE49-F238E27FC236}">
                <a16:creationId xmlns:a16="http://schemas.microsoft.com/office/drawing/2014/main" id="{1013CEA5-3377-4BCA-9979-07833F2E23F6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4487" y="5081271"/>
            <a:ext cx="1789113" cy="14573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096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E8E7E-D83D-494F-8325-DF11ECFF8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9600" b="1" dirty="0">
                <a:solidFill>
                  <a:srgbClr val="FF0000"/>
                </a:solidFill>
              </a:rPr>
              <a:t>M </a:t>
            </a:r>
            <a:r>
              <a:rPr lang="en-US" sz="4400" b="1" dirty="0"/>
              <a:t>MESSIAH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AEE1DE-4C15-4594-BFAD-4C8E9AFDC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Jesus proclaims the gospel of </a:t>
            </a:r>
            <a:r>
              <a:rPr lang="en-US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Kingdom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Teaching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Sermon on the Mount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Parables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Performing Miracles.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 loaves of bread and two fish.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raised the dead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walked on water. </a:t>
            </a:r>
            <a:endParaRPr lang="en-US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Some people raised opposition to Jesus’ preaching about </a:t>
            </a:r>
            <a:r>
              <a:rPr lang="en-US" sz="2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kingdom</a:t>
            </a:r>
            <a:endParaRPr lang="en-US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Peter confess Jesus as Messiah, Son of God.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Jesus told his disciples that he must suffer, die and raise from the dead. 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Jesus entered Jerusalem as </a:t>
            </a:r>
            <a:r>
              <a:rPr lang="en-US" sz="2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Son of David </a:t>
            </a: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 Palm Sunday.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A9A5EC-0546-4A04-8028-2B4D110DB96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575"/>
            <a:ext cx="1962149" cy="1566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2A38490-BDEF-467C-B5BD-C8855DD0F70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67"/>
          <a:stretch>
            <a:fillRect/>
          </a:stretch>
        </p:blipFill>
        <p:spPr bwMode="auto">
          <a:xfrm>
            <a:off x="5191124" y="1690688"/>
            <a:ext cx="2137409" cy="145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F53B8D5-6362-4ECA-9C6A-66D90DA02EB9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5220" y="2978151"/>
            <a:ext cx="2137410" cy="1602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The Triumphal Entry | Evangelist Emeritus">
            <a:extLst>
              <a:ext uri="{FF2B5EF4-FFF2-40B4-BE49-F238E27FC236}">
                <a16:creationId xmlns:a16="http://schemas.microsoft.com/office/drawing/2014/main" id="{6CB2B96C-8F7A-41C1-97B6-3890FB22221A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4925696"/>
            <a:ext cx="2762250" cy="1779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Shannon Associates | Jesus walk on water, Pictures of jesus christ, Jesus  christ images">
            <a:extLst>
              <a:ext uri="{FF2B5EF4-FFF2-40B4-BE49-F238E27FC236}">
                <a16:creationId xmlns:a16="http://schemas.microsoft.com/office/drawing/2014/main" id="{988A625F-BB30-4A7A-AA15-644FADEC6B6A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9317" y="2900681"/>
            <a:ext cx="1594483" cy="16802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5505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4FEEAC-5FDE-43AE-87BF-C40EDD2CA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9600" b="1" dirty="0">
                <a:solidFill>
                  <a:srgbClr val="FF0000"/>
                </a:solidFill>
              </a:rPr>
              <a:t>M </a:t>
            </a:r>
            <a:r>
              <a:rPr lang="en-US" sz="4400" b="1" dirty="0"/>
              <a:t>MESSIAH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77B583-2347-42FC-9CBE-D4442E06C1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4800" dirty="0"/>
              <a:t>Jesus celebrates the Passover/</a:t>
            </a:r>
          </a:p>
          <a:p>
            <a:pPr marL="0" indent="0">
              <a:buNone/>
            </a:pPr>
            <a:r>
              <a:rPr lang="en-US" sz="4800" dirty="0"/>
              <a:t>Last Supper with His disciples</a:t>
            </a:r>
          </a:p>
          <a:p>
            <a:pPr marL="0" indent="0">
              <a:buNone/>
            </a:pPr>
            <a:endParaRPr lang="en-US" sz="4800" dirty="0"/>
          </a:p>
          <a:p>
            <a:pPr marL="0" indent="0">
              <a:buNone/>
            </a:pPr>
            <a:endParaRPr lang="en-US" sz="4800" dirty="0"/>
          </a:p>
          <a:p>
            <a:r>
              <a:rPr lang="en-US" sz="4800" dirty="0"/>
              <a:t>Jesus is crucified for the sin of the world.</a:t>
            </a:r>
          </a:p>
          <a:p>
            <a:pPr marL="0" indent="0">
              <a:buNone/>
            </a:pPr>
            <a:endParaRPr lang="en-US" sz="4800" dirty="0"/>
          </a:p>
          <a:p>
            <a:pPr marL="0" indent="0">
              <a:buNone/>
            </a:pPr>
            <a:endParaRPr lang="en-US" sz="4800" dirty="0"/>
          </a:p>
          <a:p>
            <a:r>
              <a:rPr lang="en-US" sz="4800" dirty="0"/>
              <a:t>Jesus is resurrected from the dead.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91284A-ABC7-4266-8761-3CF2213CF0D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575"/>
            <a:ext cx="1666875" cy="119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When Jesus and the disciples arrived, there was not a servant to wash their feet. So Jesus poured water into a basin, and began to wash the disciples’ feet and to wipe them with a towel – Slide 5">
            <a:extLst>
              <a:ext uri="{FF2B5EF4-FFF2-40B4-BE49-F238E27FC236}">
                <a16:creationId xmlns:a16="http://schemas.microsoft.com/office/drawing/2014/main" id="{904E33FC-3F08-4493-972F-D34E8B95199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0382" y="1614493"/>
            <a:ext cx="2266949" cy="160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At the time to celebrate the Passover they all sat down. Jesus said, ‘’I have looked forward to eating this Passover meal with you before my suffering begins.’ – Slide 8">
            <a:extLst>
              <a:ext uri="{FF2B5EF4-FFF2-40B4-BE49-F238E27FC236}">
                <a16:creationId xmlns:a16="http://schemas.microsoft.com/office/drawing/2014/main" id="{911AEA36-F37F-4FD5-8B48-44F5D83ACE56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8943" y="1547024"/>
            <a:ext cx="2125663" cy="1738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Bible BOMBSHELL? Jesus Christ was NOT crucified according to ancient  'Gospel of Barnabas' | Weird | News | Express.co.uk">
            <a:extLst>
              <a:ext uri="{FF2B5EF4-FFF2-40B4-BE49-F238E27FC236}">
                <a16:creationId xmlns:a16="http://schemas.microsoft.com/office/drawing/2014/main" id="{CE95CB1D-3499-41D6-9587-2AC4389F73C3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8586" y="3429000"/>
            <a:ext cx="2381251" cy="1637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11633CA-4832-4487-95F1-CED2774C70D3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2327" y="5239544"/>
            <a:ext cx="2381251" cy="18748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16633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527E8C-CD76-48F9-AE36-C4A5CDF9F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9600" b="1" dirty="0">
                <a:solidFill>
                  <a:srgbClr val="FF0000"/>
                </a:solidFill>
              </a:rPr>
              <a:t>P </a:t>
            </a:r>
            <a:r>
              <a:rPr lang="en-US" sz="4400" b="1" dirty="0"/>
              <a:t> </a:t>
            </a:r>
            <a:r>
              <a:rPr lang="en-US" sz="7300" b="1" dirty="0"/>
              <a:t>PENTECOST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8D7FF1-EBFE-4D1B-B0F0-0EC374C3E4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None/>
            </a:pPr>
            <a:r>
              <a:rPr lang="en-US" dirty="0"/>
              <a:t>God pours out His Holy Spirit upon the church.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Jesus extended His Kingdom to </a:t>
            </a:r>
            <a:r>
              <a:rPr lang="en-US" b="1" dirty="0">
                <a:solidFill>
                  <a:srgbClr val="FF0000"/>
                </a:solidFill>
              </a:rPr>
              <a:t>Jerusalem.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Jesus Extends His kingdom into </a:t>
            </a:r>
            <a:r>
              <a:rPr lang="en-US" b="1" dirty="0">
                <a:solidFill>
                  <a:srgbClr val="FF0000"/>
                </a:solidFill>
              </a:rPr>
              <a:t>Judea </a:t>
            </a:r>
            <a:r>
              <a:rPr lang="en-US" dirty="0"/>
              <a:t>and </a:t>
            </a:r>
            <a:r>
              <a:rPr lang="en-US" b="1" dirty="0">
                <a:solidFill>
                  <a:srgbClr val="FF0000"/>
                </a:solidFill>
              </a:rPr>
              <a:t>Samaria.</a:t>
            </a:r>
          </a:p>
          <a:p>
            <a:endParaRPr lang="en-US" dirty="0"/>
          </a:p>
        </p:txBody>
      </p:sp>
      <p:pic>
        <p:nvPicPr>
          <p:cNvPr id="5" name="Picture 4" descr="Clipart Flames Tongue - Holy Spirit Tongue Of Fire , Free Transparent  Clipart - ClipartKey">
            <a:extLst>
              <a:ext uri="{FF2B5EF4-FFF2-40B4-BE49-F238E27FC236}">
                <a16:creationId xmlns:a16="http://schemas.microsoft.com/office/drawing/2014/main" id="{10CCB656-EAFC-4612-9CEA-B76424FC0DB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299" y="0"/>
            <a:ext cx="2066926" cy="194028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F5D1A5C-7621-4B45-ACE3-840EC2C3265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899" y="1803041"/>
            <a:ext cx="2962275" cy="194028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PENTECOST OF ALL NATIONS – GOD'S HOTSPOT">
            <a:extLst>
              <a:ext uri="{FF2B5EF4-FFF2-40B4-BE49-F238E27FC236}">
                <a16:creationId xmlns:a16="http://schemas.microsoft.com/office/drawing/2014/main" id="{C376EC69-2930-4ADF-87DE-255A62CE7599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2357" y="3946166"/>
            <a:ext cx="2962275" cy="21117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31291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51CF9-8972-4B3F-A5B4-C11309849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>
                <a:solidFill>
                  <a:srgbClr val="FF0000"/>
                </a:solidFill>
              </a:rPr>
              <a:t>T </a:t>
            </a:r>
            <a:r>
              <a:rPr lang="en-US" sz="2000" b="1" dirty="0"/>
              <a:t> </a:t>
            </a:r>
            <a:r>
              <a:rPr lang="en-US" sz="4400" b="1" dirty="0"/>
              <a:t>TEACHING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DE63B9-92D5-47B9-9354-62ABEA1396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60537"/>
            <a:ext cx="10515600" cy="4416426"/>
          </a:xfrm>
        </p:spPr>
        <p:txBody>
          <a:bodyPr/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Their teachings are recorded in the New Testament. There are 21 letters in New Testament. Some were written to churches, and some were written to individual people.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212463-0704-4EC7-B25A-57899AAD517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649" y="-200025"/>
            <a:ext cx="2486025" cy="176212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5BCCB5F2-A4BE-44BC-8A64-7CBD5D2BFE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392464"/>
              </p:ext>
            </p:extLst>
          </p:nvPr>
        </p:nvGraphicFramePr>
        <p:xfrm>
          <a:off x="838200" y="2628900"/>
          <a:ext cx="10842371" cy="40407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4571">
                  <a:extLst>
                    <a:ext uri="{9D8B030D-6E8A-4147-A177-3AD203B41FA5}">
                      <a16:colId xmlns:a16="http://schemas.microsoft.com/office/drawing/2014/main" val="2416779529"/>
                    </a:ext>
                  </a:extLst>
                </a:gridCol>
                <a:gridCol w="3263900">
                  <a:extLst>
                    <a:ext uri="{9D8B030D-6E8A-4147-A177-3AD203B41FA5}">
                      <a16:colId xmlns:a16="http://schemas.microsoft.com/office/drawing/2014/main" val="1652743309"/>
                    </a:ext>
                  </a:extLst>
                </a:gridCol>
                <a:gridCol w="3263900">
                  <a:extLst>
                    <a:ext uri="{9D8B030D-6E8A-4147-A177-3AD203B41FA5}">
                      <a16:colId xmlns:a16="http://schemas.microsoft.com/office/drawing/2014/main" val="1482748070"/>
                    </a:ext>
                  </a:extLst>
                </a:gridCol>
              </a:tblGrid>
              <a:tr h="1114687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9 letters Paul wrote to churches </a:t>
                      </a:r>
                    </a:p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“ANS”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4 letters Paul wrote to individual 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8 letters were written by other Disciples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4291474"/>
                  </a:ext>
                </a:extLst>
              </a:tr>
              <a:tr h="2854062"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ROM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ANS</a:t>
                      </a: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 and 2 CORINTHI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ANS </a:t>
                      </a:r>
                    </a:p>
                    <a:p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GALATI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ANS </a:t>
                      </a:r>
                    </a:p>
                    <a:p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EPHESI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ANS </a:t>
                      </a:r>
                    </a:p>
                    <a:p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PHILIPPI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ANS</a:t>
                      </a: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COLOSSI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ANS</a:t>
                      </a: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and 2 THESSALONI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ANS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and 2 TIMOTHY </a:t>
                      </a:r>
                    </a:p>
                    <a:p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TITUS </a:t>
                      </a:r>
                    </a:p>
                    <a:p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PHILEMON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HEBREWS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JAMES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and 2 PETER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 2 3 JOHN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JUDE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49779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06532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3071</TotalTime>
  <Words>487</Words>
  <Application>Microsoft Office PowerPoint</Application>
  <PresentationFormat>Widescreen</PresentationFormat>
  <Paragraphs>114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CASKET EMPTY</vt:lpstr>
      <vt:lpstr>CASKET EMPTY</vt:lpstr>
      <vt:lpstr>PowerPoint Presentation</vt:lpstr>
      <vt:lpstr>E EXPECTATIONS Israel Expects the Messiah: awaiting the Old Testament promises of God.  </vt:lpstr>
      <vt:lpstr>M MESSIAH  </vt:lpstr>
      <vt:lpstr>M MESSIAH </vt:lpstr>
      <vt:lpstr>M MESSIAH </vt:lpstr>
      <vt:lpstr>P  PENTECOST</vt:lpstr>
      <vt:lpstr>T  TEACHING</vt:lpstr>
      <vt:lpstr>Y   YET TO COME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Rahel Z</dc:creator>
  <cp:lastModifiedBy>Rahel Z</cp:lastModifiedBy>
  <cp:revision>48</cp:revision>
  <dcterms:created xsi:type="dcterms:W3CDTF">2020-09-15T17:02:39Z</dcterms:created>
  <dcterms:modified xsi:type="dcterms:W3CDTF">2020-11-03T23:45:35Z</dcterms:modified>
</cp:coreProperties>
</file>